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00FF"/>
    <a:srgbClr val="FD6666"/>
    <a:srgbClr val="0F80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91" d="100"/>
          <a:sy n="91" d="100"/>
        </p:scale>
        <p:origin x="43" y="253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2020-12-09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1752</Words>
  <Application>Microsoft Office PowerPoint</Application>
  <PresentationFormat>宽屏</PresentationFormat>
  <Paragraphs>488</Paragraphs>
  <Slides>46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Axure Handwriting</vt:lpstr>
      <vt:lpstr>Menlo</vt:lpstr>
      <vt:lpstr>Microsoft JhengHei</vt:lpstr>
      <vt:lpstr>Microsoft YaHei UI</vt:lpstr>
      <vt:lpstr>汉仪新蒂灵飞经体</vt:lpstr>
      <vt:lpstr>微软雅黑</vt:lpstr>
      <vt:lpstr>Arial</vt:lpstr>
      <vt:lpstr>Arial Narrow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1456</cp:revision>
  <dcterms:created xsi:type="dcterms:W3CDTF">2020-09-25T09:46:00Z</dcterms:created>
  <dcterms:modified xsi:type="dcterms:W3CDTF">2020-12-08T21:26:54Z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